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79" r:id="rId9"/>
    <p:sldId id="280" r:id="rId10"/>
    <p:sldId id="281" r:id="rId11"/>
    <p:sldId id="265" r:id="rId12"/>
    <p:sldId id="275" r:id="rId13"/>
    <p:sldId id="267" r:id="rId14"/>
    <p:sldId id="282" r:id="rId15"/>
    <p:sldId id="283" r:id="rId16"/>
    <p:sldId id="278" r:id="rId17"/>
    <p:sldId id="262" r:id="rId18"/>
    <p:sldId id="284" r:id="rId19"/>
    <p:sldId id="268" r:id="rId20"/>
    <p:sldId id="285" r:id="rId21"/>
    <p:sldId id="276" r:id="rId22"/>
    <p:sldId id="273" r:id="rId23"/>
    <p:sldId id="274" r:id="rId24"/>
    <p:sldId id="27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" y="0"/>
            <a:ext cx="9130352" cy="6838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1600" y="2123728"/>
            <a:ext cx="7488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Летняя оздоровительная </a:t>
            </a:r>
          </a:p>
          <a:p>
            <a:pPr algn="ctr"/>
            <a:r>
              <a:rPr lang="ru-RU" sz="4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работа в средней группе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3372" y="3717031"/>
            <a:ext cx="5472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Воспитатель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Кузеванова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Валентина Николаевна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5656" y="1003805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МБДОУ Детский сад №361 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8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fabulous-background-with-insects-powerpoint-backgroun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231" y="1"/>
            <a:ext cx="92612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980728"/>
            <a:ext cx="64807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u="sng" dirty="0" smtClean="0">
                <a:solidFill>
                  <a:srgbClr val="002060"/>
                </a:solidFill>
              </a:rPr>
              <a:t>Цель:</a:t>
            </a:r>
          </a:p>
          <a:p>
            <a:endParaRPr lang="ru-RU" sz="3200" b="1" u="sng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519337"/>
            <a:ext cx="77768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Создание максимально эффективных условий, способствующих оздоровлению детей, полному удовлетворению растущего организма в отдыхе, творческой деятельности и движении в летний период.</a:t>
            </a:r>
          </a:p>
        </p:txBody>
      </p:sp>
    </p:spTree>
    <p:extLst>
      <p:ext uri="{BB962C8B-B14F-4D97-AF65-F5344CB8AC3E}">
        <p14:creationId xmlns:p14="http://schemas.microsoft.com/office/powerpoint/2010/main" val="203613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" y="0"/>
            <a:ext cx="92598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1305342"/>
            <a:ext cx="78488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 smtClean="0">
                <a:solidFill>
                  <a:srgbClr val="002060"/>
                </a:solidFill>
              </a:rPr>
              <a:t>Задачи: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</a:rPr>
              <a:t>Укрепление </a:t>
            </a:r>
            <a:r>
              <a:rPr lang="ru-RU" sz="2800" dirty="0">
                <a:solidFill>
                  <a:srgbClr val="002060"/>
                </a:solidFill>
              </a:rPr>
              <a:t>здоровья детей </a:t>
            </a:r>
            <a:r>
              <a:rPr lang="ru-RU" sz="2800" dirty="0" smtClean="0">
                <a:solidFill>
                  <a:srgbClr val="002060"/>
                </a:solidFill>
              </a:rPr>
              <a:t>посредством здоровье-сберегающих технологий. Создание </a:t>
            </a:r>
            <a:r>
              <a:rPr lang="ru-RU" sz="2800" dirty="0">
                <a:solidFill>
                  <a:srgbClr val="002060"/>
                </a:solidFill>
              </a:rPr>
              <a:t>условий для игровой деятельности в группе и на </a:t>
            </a:r>
            <a:r>
              <a:rPr lang="ru-RU" sz="2800" dirty="0" smtClean="0">
                <a:solidFill>
                  <a:srgbClr val="002060"/>
                </a:solidFill>
              </a:rPr>
              <a:t>прогулке.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</a:rPr>
              <a:t>Предупреждение </a:t>
            </a:r>
            <a:r>
              <a:rPr lang="ru-RU" sz="2800" dirty="0">
                <a:solidFill>
                  <a:srgbClr val="002060"/>
                </a:solidFill>
              </a:rPr>
              <a:t>детского травматизма </a:t>
            </a:r>
            <a:r>
              <a:rPr lang="ru-RU" sz="2800" dirty="0" smtClean="0">
                <a:solidFill>
                  <a:srgbClr val="002060"/>
                </a:solidFill>
              </a:rPr>
              <a:t>через организацию </a:t>
            </a:r>
            <a:r>
              <a:rPr lang="ru-RU" sz="2800" dirty="0">
                <a:solidFill>
                  <a:srgbClr val="002060"/>
                </a:solidFill>
              </a:rPr>
              <a:t>разнообразных форм </a:t>
            </a:r>
            <a:r>
              <a:rPr lang="ru-RU" sz="2800" dirty="0" smtClean="0">
                <a:solidFill>
                  <a:srgbClr val="002060"/>
                </a:solidFill>
              </a:rPr>
              <a:t>деятельности.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</a:rPr>
              <a:t>Формирование </a:t>
            </a:r>
            <a:r>
              <a:rPr lang="ru-RU" sz="2800" dirty="0">
                <a:solidFill>
                  <a:srgbClr val="002060"/>
                </a:solidFill>
              </a:rPr>
              <a:t>положительной мотивации у детей, </a:t>
            </a:r>
            <a:r>
              <a:rPr lang="ru-RU" sz="2800" dirty="0" smtClean="0">
                <a:solidFill>
                  <a:srgbClr val="002060"/>
                </a:solidFill>
              </a:rPr>
              <a:t>родителей </a:t>
            </a:r>
            <a:r>
              <a:rPr lang="ru-RU" sz="2800" dirty="0">
                <a:solidFill>
                  <a:srgbClr val="002060"/>
                </a:solidFill>
              </a:rPr>
              <a:t>к проведению физкультурно-оздоровительных, познавательных, творческих мероприятий </a:t>
            </a:r>
            <a:r>
              <a:rPr lang="ru-RU" sz="2800" dirty="0" smtClean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457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" y="0"/>
            <a:ext cx="92598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1124744"/>
            <a:ext cx="691276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>
                <a:solidFill>
                  <a:srgbClr val="002060"/>
                </a:solidFill>
              </a:rPr>
              <a:t>Оздоровительная работа в </a:t>
            </a:r>
            <a:r>
              <a:rPr lang="ru-RU" sz="2800" b="1" u="sng" dirty="0" smtClean="0">
                <a:solidFill>
                  <a:srgbClr val="002060"/>
                </a:solidFill>
              </a:rPr>
              <a:t>группе </a:t>
            </a:r>
            <a:r>
              <a:rPr lang="ru-RU" sz="2800" b="1" u="sng" dirty="0">
                <a:solidFill>
                  <a:srgbClr val="002060"/>
                </a:solidFill>
              </a:rPr>
              <a:t>строится на основании следующих </a:t>
            </a:r>
            <a:r>
              <a:rPr lang="ru-RU" sz="2800" b="1" u="sng" dirty="0" smtClean="0">
                <a:solidFill>
                  <a:srgbClr val="002060"/>
                </a:solidFill>
              </a:rPr>
              <a:t>принципов: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</a:rPr>
              <a:t>Систематическое использование физкультурно-оздоровительных, закаливающих технологий.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</a:rPr>
              <a:t>Учёт индивидуальных особенностей детей 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</a:rPr>
              <a:t>Положительный эмоциональный настрой ребёнка.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</a:rPr>
              <a:t>Доступность используемых технологий.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32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" y="0"/>
            <a:ext cx="92598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5616" y="188641"/>
            <a:ext cx="684076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u="sng" dirty="0" smtClean="0">
              <a:solidFill>
                <a:srgbClr val="002060"/>
              </a:solidFill>
            </a:endParaRPr>
          </a:p>
          <a:p>
            <a:pPr algn="ctr"/>
            <a:endParaRPr lang="ru-RU" sz="2800" b="1" u="sng" dirty="0">
              <a:solidFill>
                <a:srgbClr val="002060"/>
              </a:solidFill>
            </a:endParaRPr>
          </a:p>
          <a:p>
            <a:pPr algn="ctr"/>
            <a:endParaRPr lang="ru-RU" sz="2800" b="1" u="sng" dirty="0" smtClean="0">
              <a:solidFill>
                <a:srgbClr val="002060"/>
              </a:solidFill>
            </a:endParaRPr>
          </a:p>
          <a:p>
            <a:pPr algn="ctr"/>
            <a:r>
              <a:rPr lang="ru-RU" sz="2800" b="1" u="sng" dirty="0" smtClean="0">
                <a:solidFill>
                  <a:srgbClr val="002060"/>
                </a:solidFill>
              </a:rPr>
              <a:t>Формы оздоровительных мероприятий  </a:t>
            </a:r>
            <a:r>
              <a:rPr lang="ru-RU" sz="2800" b="1" u="sng" dirty="0">
                <a:solidFill>
                  <a:srgbClr val="002060"/>
                </a:solidFill>
              </a:rPr>
              <a:t>в </a:t>
            </a:r>
            <a:endParaRPr lang="ru-RU" sz="2800" b="1" u="sng" dirty="0" smtClean="0">
              <a:solidFill>
                <a:srgbClr val="002060"/>
              </a:solidFill>
            </a:endParaRPr>
          </a:p>
          <a:p>
            <a:pPr algn="ctr"/>
            <a:r>
              <a:rPr lang="ru-RU" sz="2800" b="1" u="sng" dirty="0" smtClean="0">
                <a:solidFill>
                  <a:srgbClr val="002060"/>
                </a:solidFill>
              </a:rPr>
              <a:t>режиме дня</a:t>
            </a:r>
          </a:p>
          <a:p>
            <a:r>
              <a:rPr lang="ru-RU" sz="2800" b="1" dirty="0" err="1" smtClean="0">
                <a:solidFill>
                  <a:srgbClr val="002060"/>
                </a:solidFill>
              </a:rPr>
              <a:t>физкультурно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>
                <a:solidFill>
                  <a:srgbClr val="002060"/>
                </a:solidFill>
              </a:rPr>
              <a:t>–</a:t>
            </a:r>
            <a:r>
              <a:rPr lang="ru-RU" sz="2800" b="1" dirty="0" smtClean="0">
                <a:solidFill>
                  <a:srgbClr val="002060"/>
                </a:solidFill>
              </a:rPr>
              <a:t>оздоровительные: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002060"/>
                </a:solidFill>
              </a:rPr>
              <a:t>занятия </a:t>
            </a:r>
            <a:r>
              <a:rPr lang="ru-RU" sz="2800" dirty="0">
                <a:solidFill>
                  <a:srgbClr val="002060"/>
                </a:solidFill>
              </a:rPr>
              <a:t>по физическому </a:t>
            </a:r>
            <a:r>
              <a:rPr lang="ru-RU" sz="2800" dirty="0" smtClean="0">
                <a:solidFill>
                  <a:srgbClr val="002060"/>
                </a:solidFill>
              </a:rPr>
              <a:t>развитию;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002060"/>
                </a:solidFill>
              </a:rPr>
              <a:t>утренняя </a:t>
            </a:r>
            <a:r>
              <a:rPr lang="ru-RU" sz="2800" dirty="0">
                <a:solidFill>
                  <a:srgbClr val="002060"/>
                </a:solidFill>
              </a:rPr>
              <a:t>гимнастика на свежем </a:t>
            </a:r>
            <a:r>
              <a:rPr lang="ru-RU" sz="2800" dirty="0" smtClean="0">
                <a:solidFill>
                  <a:srgbClr val="002060"/>
                </a:solidFill>
              </a:rPr>
              <a:t>воздухе;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002060"/>
                </a:solidFill>
              </a:rPr>
              <a:t>дозированная </a:t>
            </a:r>
            <a:r>
              <a:rPr lang="ru-RU" sz="2800" dirty="0">
                <a:solidFill>
                  <a:srgbClr val="002060"/>
                </a:solidFill>
              </a:rPr>
              <a:t>ходьба(во время прогулок</a:t>
            </a:r>
            <a:r>
              <a:rPr lang="ru-RU" sz="2800" dirty="0" smtClean="0">
                <a:solidFill>
                  <a:srgbClr val="002060"/>
                </a:solidFill>
              </a:rPr>
              <a:t>);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002060"/>
                </a:solidFill>
              </a:rPr>
              <a:t>подвижные игры</a:t>
            </a:r>
            <a:r>
              <a:rPr lang="ru-RU" sz="2800" dirty="0" smtClean="0">
                <a:solidFill>
                  <a:srgbClr val="002060"/>
                </a:solidFill>
              </a:rPr>
              <a:t>;</a:t>
            </a:r>
            <a:endParaRPr lang="ru-RU" sz="2800" dirty="0" smtClean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 err="1" smtClean="0">
                <a:solidFill>
                  <a:srgbClr val="002060"/>
                </a:solidFill>
              </a:rPr>
              <a:t>бодрящяя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>
                <a:solidFill>
                  <a:srgbClr val="002060"/>
                </a:solidFill>
              </a:rPr>
              <a:t>гимнастика после дневного </a:t>
            </a:r>
            <a:r>
              <a:rPr lang="ru-RU" sz="2800" dirty="0" smtClean="0">
                <a:solidFill>
                  <a:srgbClr val="002060"/>
                </a:solidFill>
              </a:rPr>
              <a:t>сна</a:t>
            </a:r>
            <a:r>
              <a:rPr lang="ru-RU" sz="2800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379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53"/>
            <a:ext cx="92598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31640" y="620688"/>
            <a:ext cx="583264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u="sng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ru-RU" sz="2800" b="1" u="sng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</a:rPr>
              <a:t>Закаливающие</a:t>
            </a: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</a:rPr>
              <a:t>: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прогулки  на свежем воздухе;</a:t>
            </a:r>
          </a:p>
          <a:p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хождение босиком;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утренний приём на свежем воздухе;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обширное умывание холодной водой;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солнечные, световоздушные ванны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624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9" y="476672"/>
            <a:ext cx="6624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</a:rPr>
              <a:t>Прием детей и утренняя гимнастика на улице</a:t>
            </a:r>
            <a:endParaRPr lang="ru-RU" dirty="0"/>
          </a:p>
        </p:txBody>
      </p:sp>
      <p:pic>
        <p:nvPicPr>
          <p:cNvPr id="1026" name="Picture 2" descr="C:\Users\User\Desktop\Фотки\WhatsApp Image 2021-08-14 at 10.05.26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15379"/>
            <a:ext cx="3178571" cy="238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Фотки\WhatsApp Image 2021-08-14 at 10.05.27 (1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963" y="2682425"/>
            <a:ext cx="4103101" cy="307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Фотки\WhatsApp Image 2021-08-14 at 10.05.27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21088"/>
            <a:ext cx="3240360" cy="243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1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9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9" y="476672"/>
            <a:ext cx="66247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</a:rPr>
              <a:t>Наблюдение за ирисами, яблоней и рябиной, трудом дворника, грузовой машиной</a:t>
            </a:r>
            <a:endParaRPr lang="ru-RU" dirty="0"/>
          </a:p>
        </p:txBody>
      </p:sp>
      <p:pic>
        <p:nvPicPr>
          <p:cNvPr id="2050" name="Picture 2" descr="C:\Users\User\Desktop\Фотки\WhatsApp Image 2021-08-14 at 10.07.22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95" y="2200963"/>
            <a:ext cx="1632283" cy="217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Фотки\WhatsApp Image 2021-08-14 at 10.10.35 (1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248439"/>
            <a:ext cx="1596676" cy="212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Фотки\WhatsApp Image 2021-08-14 at 10.10.35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5" y="2225804"/>
            <a:ext cx="1613651" cy="215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esktop\Фотки\WhatsApp Image 2021-08-14 at 10.11.44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972274" y="4228525"/>
            <a:ext cx="2115609" cy="282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User\Desktop\Фотки\WhatsApp Image 2021-08-14 at 10.12.42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887088"/>
            <a:ext cx="2742642" cy="3656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39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9" y="476672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B050"/>
                </a:solidFill>
              </a:rPr>
              <a:t>Подвижные </a:t>
            </a:r>
            <a:r>
              <a:rPr lang="ru-RU" sz="3600" b="1" dirty="0" smtClean="0">
                <a:solidFill>
                  <a:srgbClr val="00B050"/>
                </a:solidFill>
              </a:rPr>
              <a:t>и хороводные игры </a:t>
            </a:r>
            <a:endParaRPr lang="ru-RU" dirty="0"/>
          </a:p>
        </p:txBody>
      </p:sp>
      <p:pic>
        <p:nvPicPr>
          <p:cNvPr id="3074" name="Picture 2" descr="C:\Users\User\Desktop\Фотки\WhatsApp Image 2021-08-14 at 10.14.1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8840"/>
            <a:ext cx="2916324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Фотки\WhatsApp Image 2021-08-14 at 10.15.15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628800"/>
            <a:ext cx="216024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Фотки\WhatsApp Image 2021-08-14 at 10.14.42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716" y="4003009"/>
            <a:ext cx="3528392" cy="264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92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75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9" y="476672"/>
            <a:ext cx="6624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</a:rPr>
              <a:t>Спортивные</a:t>
            </a:r>
            <a:r>
              <a:rPr lang="ru-RU" sz="3600" b="1" dirty="0" smtClean="0">
                <a:solidFill>
                  <a:srgbClr val="00B050"/>
                </a:solidFill>
              </a:rPr>
              <a:t> игры, игры с мячом  </a:t>
            </a:r>
            <a:endParaRPr lang="ru-RU" dirty="0"/>
          </a:p>
        </p:txBody>
      </p:sp>
      <p:pic>
        <p:nvPicPr>
          <p:cNvPr id="4099" name="Picture 3" descr="C:\Users\User\Desktop\Фотки\WhatsApp Image 2021-08-14 at 10.16.57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718" y="1196751"/>
            <a:ext cx="2896393" cy="2172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Фотки\WhatsApp Image 2021-08-14 at 10.18.23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53" y="2060848"/>
            <a:ext cx="2337597" cy="311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User\Desktop\Фотки\WhatsApp Image 2021-08-14 at 10.20.09 (1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718" y="3628374"/>
            <a:ext cx="3128797" cy="234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User\Desktop\Фотки\WhatsApp Image 2021-08-14 at 10.20.09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708920"/>
            <a:ext cx="2742642" cy="3656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92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1" y="332656"/>
            <a:ext cx="6684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B050"/>
                </a:solidFill>
              </a:rPr>
              <a:t>Игры с </a:t>
            </a:r>
            <a:r>
              <a:rPr lang="ru-RU" sz="4000" b="1" dirty="0" smtClean="0">
                <a:solidFill>
                  <a:srgbClr val="00B050"/>
                </a:solidFill>
              </a:rPr>
              <a:t>песком и водой</a:t>
            </a:r>
            <a:endParaRPr lang="ru-RU" sz="4000" b="1" dirty="0">
              <a:solidFill>
                <a:srgbClr val="00B050"/>
              </a:solidFill>
            </a:endParaRPr>
          </a:p>
        </p:txBody>
      </p:sp>
      <p:pic>
        <p:nvPicPr>
          <p:cNvPr id="5122" name="Picture 2" descr="C:\Users\User\Desktop\Фотки\WhatsApp Image 2021-08-14 at 10.21.40 (1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2031419" cy="270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Фотки\WhatsApp Image 2021-08-14 at 10.21.40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581" y="1141718"/>
            <a:ext cx="2031419" cy="270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User\Desktop\Фотки\WhatsApp Image 2021-08-14 at 10.23.40 (1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755" y="3140968"/>
            <a:ext cx="2304256" cy="307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User\Desktop\Фотки\WhatsApp Image 2021-08-14 at 10.23.40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028624"/>
            <a:ext cx="1864182" cy="248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7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967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1498" y="260648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B050"/>
                </a:solidFill>
              </a:rPr>
              <a:t>Рисуем на песке, асфальте </a:t>
            </a:r>
            <a:endParaRPr lang="ru-RU" sz="4000" b="1" dirty="0">
              <a:solidFill>
                <a:srgbClr val="00B050"/>
              </a:solidFill>
            </a:endParaRPr>
          </a:p>
        </p:txBody>
      </p:sp>
      <p:pic>
        <p:nvPicPr>
          <p:cNvPr id="6146" name="Picture 2" descr="C:\Users\User\Desktop\Фотки\WhatsApp Image 2021-08-14 at 10.25.26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2304256" cy="307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Desktop\Фотки\WhatsApp Image 2021-08-14 at 10.25.52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93096"/>
            <a:ext cx="3224808" cy="2418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User\Desktop\Фотки\WhatsApp Image 2021-08-14 at 10.26.53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762" y="4286058"/>
            <a:ext cx="3243574" cy="2432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User\Desktop\Фотки\WhatsApp Image 2021-08-14 at 10.26.54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148746"/>
            <a:ext cx="2232248" cy="297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62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687" y="-14599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188640"/>
            <a:ext cx="5760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</a:rPr>
              <a:t>       </a:t>
            </a:r>
            <a:r>
              <a:rPr lang="ru-RU" sz="4000" b="1" dirty="0" smtClean="0">
                <a:solidFill>
                  <a:srgbClr val="00B050"/>
                </a:solidFill>
              </a:rPr>
              <a:t>Труд в природе</a:t>
            </a:r>
          </a:p>
          <a:p>
            <a:endParaRPr lang="ru-RU" sz="3200" b="1" dirty="0">
              <a:solidFill>
                <a:srgbClr val="00B050"/>
              </a:solidFill>
            </a:endParaRPr>
          </a:p>
        </p:txBody>
      </p:sp>
      <p:pic>
        <p:nvPicPr>
          <p:cNvPr id="7171" name="Picture 3" descr="C:\Users\User\Desktop\Фотки\WhatsApp Image 2021-08-14 at 10.28.48 (1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90198"/>
            <a:ext cx="2736304" cy="3648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User\Desktop\Фотки\WhatsApp Image 2021-08-14 at 10.28.48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656" y="1608572"/>
            <a:ext cx="2906007" cy="387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User\Desktop\Фотки\WhatsApp Image 2021-08-14 at 10.28.47 (1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636912"/>
            <a:ext cx="2938843" cy="391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2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687" y="-14599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188640"/>
            <a:ext cx="5760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</a:rPr>
              <a:t>       </a:t>
            </a:r>
            <a:r>
              <a:rPr lang="ru-RU" sz="4000" b="1" dirty="0" smtClean="0">
                <a:solidFill>
                  <a:srgbClr val="00B050"/>
                </a:solidFill>
              </a:rPr>
              <a:t>Труд в природе</a:t>
            </a:r>
          </a:p>
          <a:p>
            <a:endParaRPr lang="ru-RU" sz="3200" b="1" dirty="0">
              <a:solidFill>
                <a:srgbClr val="00B050"/>
              </a:solidFill>
            </a:endParaRPr>
          </a:p>
        </p:txBody>
      </p:sp>
      <p:pic>
        <p:nvPicPr>
          <p:cNvPr id="8194" name="Picture 2" descr="C:\Users\User\Desktop\Фотки\WhatsApp Image 2021-08-14 at 10.28.47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52736"/>
            <a:ext cx="3600400" cy="27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Desktop\Фотки\WhatsApp Image 2021-08-14 at 10.31.02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27" y="3945354"/>
            <a:ext cx="3535997" cy="265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User\Desktop\Фотки\WhatsApp Image 2021-08-14 at 10.31.03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840248"/>
            <a:ext cx="2808312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445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687" y="-14599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188640"/>
            <a:ext cx="57606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</a:rPr>
              <a:t>       </a:t>
            </a:r>
            <a:r>
              <a:rPr lang="ru-RU" sz="4000" b="1" dirty="0" smtClean="0">
                <a:solidFill>
                  <a:srgbClr val="00B050"/>
                </a:solidFill>
              </a:rPr>
              <a:t>Пьем фруктовые соки, воду, едим фрукты</a:t>
            </a:r>
            <a:endParaRPr lang="ru-RU" sz="4000" b="1" dirty="0" smtClean="0">
              <a:solidFill>
                <a:srgbClr val="00B050"/>
              </a:solidFill>
            </a:endParaRPr>
          </a:p>
          <a:p>
            <a:endParaRPr lang="ru-RU" sz="3200" b="1" dirty="0">
              <a:solidFill>
                <a:srgbClr val="00B050"/>
              </a:solidFill>
            </a:endParaRPr>
          </a:p>
        </p:txBody>
      </p:sp>
      <p:pic>
        <p:nvPicPr>
          <p:cNvPr id="9218" name="Picture 2" descr="C:\Users\User\Desktop\Фотки\WhatsApp Image 2021-08-14 at 10.34.03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27056"/>
            <a:ext cx="4232920" cy="317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User\Desktop\Фотки\WhatsApp Image 2021-08-14 at 10.34.04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780928"/>
            <a:ext cx="2760500" cy="3680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66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0042"/>
            <a:ext cx="9144000" cy="7017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620688"/>
            <a:ext cx="56886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Сладок сон после обеда. Тихо! Не буди соседа!</a:t>
            </a:r>
            <a:endParaRPr lang="ru-RU" sz="2800" b="1" dirty="0">
              <a:solidFill>
                <a:srgbClr val="00B050"/>
              </a:solidFill>
            </a:endParaRPr>
          </a:p>
        </p:txBody>
      </p:sp>
      <p:pic>
        <p:nvPicPr>
          <p:cNvPr id="10242" name="Picture 2" descr="C:\Users\User\Desktop\Фотки\WhatsApp Image 2021-08-14 at 10.35.12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96" y="1772816"/>
            <a:ext cx="4088904" cy="3066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User\Desktop\Фотки\WhatsApp Image 2021-08-14 at 10.35.12 (1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3315172"/>
            <a:ext cx="4184219" cy="3138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478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User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404664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</a:rPr>
              <a:t>Гимнастика </a:t>
            </a:r>
            <a:r>
              <a:rPr lang="ru-RU" sz="3200" b="1" dirty="0">
                <a:solidFill>
                  <a:srgbClr val="00B050"/>
                </a:solidFill>
              </a:rPr>
              <a:t>после сна</a:t>
            </a:r>
          </a:p>
        </p:txBody>
      </p:sp>
      <p:pic>
        <p:nvPicPr>
          <p:cNvPr id="11266" name="Picture 2" descr="C:\Users\User\Desktop\Фотки\WhatsApp Image 2021-08-14 at 10.36.49 (1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3584848" cy="2688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User\Desktop\Фотки\WhatsApp Image 2021-08-14 at 10.36.49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373220"/>
            <a:ext cx="216024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User\Desktop\Фотки\WhatsApp Image 2021-08-14 at 10.36.48 (1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77072"/>
            <a:ext cx="3512840" cy="26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User\Desktop\Фотки\WhatsApp Image 2021-08-14 at 10.36.48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068960"/>
            <a:ext cx="2526184" cy="336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580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User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404663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</a:rPr>
              <a:t>Закаливание водой</a:t>
            </a:r>
            <a:endParaRPr lang="ru-RU" sz="3200" b="1" dirty="0">
              <a:solidFill>
                <a:srgbClr val="00B050"/>
              </a:solidFill>
            </a:endParaRPr>
          </a:p>
        </p:txBody>
      </p:sp>
      <p:pic>
        <p:nvPicPr>
          <p:cNvPr id="12290" name="Picture 2" descr="C:\Users\User\Desktop\Фотки\WhatsApp Image 2021-08-14 at 10.38.22 (1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4002782" cy="533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User\Desktop\Фотки\WhatsApp Image 2021-08-14 at 10.38.22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636912"/>
            <a:ext cx="2880320" cy="384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25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37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332656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B050"/>
                </a:solidFill>
              </a:rPr>
              <a:t>Когда на улице дождь,  в группе много  интересных </a:t>
            </a:r>
            <a:r>
              <a:rPr lang="ru-RU" sz="3600" b="1" dirty="0" smtClean="0">
                <a:solidFill>
                  <a:srgbClr val="00B050"/>
                </a:solidFill>
              </a:rPr>
              <a:t>занятий</a:t>
            </a:r>
            <a:endParaRPr lang="ru-RU" sz="3600" b="1" dirty="0">
              <a:solidFill>
                <a:srgbClr val="00B050"/>
              </a:solidFill>
            </a:endParaRPr>
          </a:p>
        </p:txBody>
      </p:sp>
      <p:pic>
        <p:nvPicPr>
          <p:cNvPr id="3" name="Picture 2" descr="C:\Users\User\Desktop\Фотки\WhatsApp Image 2021-08-14 at 10.39.53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22" y="1988840"/>
            <a:ext cx="2592288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User\Desktop\Фотки\WhatsApp Image 2021-08-14 at 10.41.33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988840"/>
            <a:ext cx="2880320" cy="384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User\Desktop\Фотки\WhatsApp Image 2021-08-14 at 10.42.37 (1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708920"/>
            <a:ext cx="2958666" cy="394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24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2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332656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B050"/>
                </a:solidFill>
              </a:rPr>
              <a:t>Когда на улице дождь,  в группе много  интересных </a:t>
            </a:r>
            <a:r>
              <a:rPr lang="ru-RU" sz="3600" b="1" dirty="0" smtClean="0">
                <a:solidFill>
                  <a:srgbClr val="00B050"/>
                </a:solidFill>
              </a:rPr>
              <a:t>занятий</a:t>
            </a:r>
            <a:endParaRPr lang="ru-RU" sz="3600" b="1" dirty="0">
              <a:solidFill>
                <a:srgbClr val="00B050"/>
              </a:solidFill>
            </a:endParaRPr>
          </a:p>
        </p:txBody>
      </p:sp>
      <p:pic>
        <p:nvPicPr>
          <p:cNvPr id="14338" name="Picture 2" descr="C:\Users\User\Desktop\Фотки\WhatsApp Image 2021-08-14 at 10.42.37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180" y="1532985"/>
            <a:ext cx="3528392" cy="264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User\Desktop\Фотки\WhatsApp Image 2021-08-14 at 10.44.14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664" y="4210000"/>
            <a:ext cx="3381424" cy="253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User\Desktop\Фотки\WhatsApp Image 2021-08-14 at 10.43.27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823381"/>
            <a:ext cx="2880320" cy="384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314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260648"/>
            <a:ext cx="53285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Учимся ухаживать  за комнатными растениями </a:t>
            </a:r>
            <a:endParaRPr lang="ru-RU" sz="2800" b="1" dirty="0">
              <a:solidFill>
                <a:srgbClr val="00B050"/>
              </a:solidFill>
            </a:endParaRPr>
          </a:p>
        </p:txBody>
      </p:sp>
      <p:pic>
        <p:nvPicPr>
          <p:cNvPr id="15362" name="Picture 2" descr="C:\Users\User\Desktop\Фотки\WhatsApp Image 2021-08-14 at 10.46.25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94" y="2348880"/>
            <a:ext cx="2664296" cy="355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User\Desktop\Фотки\WhatsApp Image 2021-08-14 at 10.47.03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348880"/>
            <a:ext cx="2629022" cy="350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User\Desktop\Фотки\WhatsApp Image 2021-08-14 at 10.47.29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311" y="2660915"/>
            <a:ext cx="3024336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6777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53" y="-1563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404664"/>
            <a:ext cx="54726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</a:rPr>
              <a:t>По дорожкам шагают наши ножки </a:t>
            </a:r>
            <a:endParaRPr lang="ru-RU" sz="3200" b="1" dirty="0">
              <a:solidFill>
                <a:srgbClr val="00B050"/>
              </a:solidFill>
            </a:endParaRPr>
          </a:p>
        </p:txBody>
      </p:sp>
      <p:pic>
        <p:nvPicPr>
          <p:cNvPr id="16386" name="Picture 2" descr="C:\Users\User\Desktop\Фотки\WhatsApp Image 2021-08-14 at 10.50.59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43811"/>
            <a:ext cx="3600400" cy="27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User\Desktop\Фотки\WhatsApp Image 2021-08-14 at 10.53.07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16808"/>
            <a:ext cx="3528392" cy="264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User\Desktop\Фотки\WhatsApp Image 2021-08-14 at 10.53.23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268760"/>
            <a:ext cx="1973433" cy="263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57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548680"/>
            <a:ext cx="820891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Лето</a:t>
            </a:r>
            <a:r>
              <a:rPr lang="ru-RU" sz="3200" dirty="0">
                <a:solidFill>
                  <a:schemeClr val="accent3">
                    <a:lumMod val="50000"/>
                  </a:schemeClr>
                </a:solidFill>
              </a:rPr>
              <a:t> - удивительное время года, когда дети могут вдоволь гулять, бегать и прыгать. Именно в этот период много времени дети проводят на свежем воздухе. Поэтому очень важно организовать жизнь дошкольников в детском саду так, чтобы каждый день приносил им что-то удивительное, был наполнен интересным познавательным содержанием, эмоционально насыщенным, чтобы воспоминания о летнем времени в детском саду, еще долго вызывали у детей положительные эмоции. </a:t>
            </a:r>
          </a:p>
        </p:txBody>
      </p:sp>
    </p:spTree>
    <p:extLst>
      <p:ext uri="{BB962C8B-B14F-4D97-AF65-F5344CB8AC3E}">
        <p14:creationId xmlns:p14="http://schemas.microsoft.com/office/powerpoint/2010/main" val="173863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2921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355</Words>
  <Application>Microsoft Office PowerPoint</Application>
  <PresentationFormat>Экран (4:3)</PresentationFormat>
  <Paragraphs>53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User</cp:lastModifiedBy>
  <cp:revision>22</cp:revision>
  <dcterms:created xsi:type="dcterms:W3CDTF">2017-09-04T16:30:58Z</dcterms:created>
  <dcterms:modified xsi:type="dcterms:W3CDTF">2021-08-14T08:03:46Z</dcterms:modified>
</cp:coreProperties>
</file>