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56" r:id="rId3"/>
    <p:sldId id="381" r:id="rId4"/>
    <p:sldId id="360" r:id="rId5"/>
    <p:sldId id="361" r:id="rId6"/>
    <p:sldId id="362" r:id="rId7"/>
    <p:sldId id="363" r:id="rId8"/>
    <p:sldId id="365" r:id="rId9"/>
    <p:sldId id="364" r:id="rId10"/>
    <p:sldId id="366" r:id="rId11"/>
    <p:sldId id="367" r:id="rId12"/>
    <p:sldId id="329" r:id="rId13"/>
    <p:sldId id="368" r:id="rId14"/>
    <p:sldId id="369" r:id="rId15"/>
    <p:sldId id="370" r:id="rId16"/>
    <p:sldId id="373" r:id="rId17"/>
    <p:sldId id="374" r:id="rId18"/>
    <p:sldId id="375" r:id="rId19"/>
    <p:sldId id="376" r:id="rId20"/>
    <p:sldId id="377" r:id="rId21"/>
    <p:sldId id="372" r:id="rId22"/>
    <p:sldId id="378" r:id="rId23"/>
    <p:sldId id="379" r:id="rId24"/>
    <p:sldId id="380" r:id="rId25"/>
    <p:sldId id="358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  <a:srgbClr val="00FF00"/>
    <a:srgbClr val="FF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116" d="100"/>
          <a:sy n="116" d="100"/>
        </p:scale>
        <p:origin x="-14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freepik.com/darmowe-zdjecie/abstrakcyjne-t%C5%82a---zielony_212867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Кузеванова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5"/>
            <a:ext cx="903649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Непосредственно образовательная деятельность по окружающему миру для детей старшего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дошкольного возраста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«Берегите птиц»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6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799"/>
            <a:ext cx="4824536" cy="5213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ru-RU" b="1" dirty="0"/>
              <a:t>Всё время </a:t>
            </a:r>
            <a:r>
              <a:rPr lang="ru-RU" b="1" dirty="0" smtClean="0"/>
              <a:t>стучит, деревья </a:t>
            </a:r>
            <a:r>
              <a:rPr lang="ru-RU" b="1" dirty="0"/>
              <a:t>долбит.</a:t>
            </a:r>
            <a:br>
              <a:rPr lang="ru-RU" b="1" dirty="0"/>
            </a:br>
            <a:r>
              <a:rPr lang="ru-RU" b="1" dirty="0"/>
              <a:t>Но их не </a:t>
            </a:r>
            <a:r>
              <a:rPr lang="ru-RU" b="1" dirty="0" smtClean="0"/>
              <a:t>калечит, а </a:t>
            </a:r>
            <a:r>
              <a:rPr lang="ru-RU" b="1" dirty="0"/>
              <a:t>только лечит.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9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20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ru-RU" b="1" dirty="0"/>
              <a:t>Белый бок, серый бок</a:t>
            </a:r>
            <a:br>
              <a:rPr lang="ru-RU" b="1" dirty="0"/>
            </a:br>
            <a:r>
              <a:rPr lang="ru-RU" b="1" dirty="0"/>
              <a:t>Воркует нежно … </a:t>
            </a:r>
          </a:p>
        </p:txBody>
      </p:sp>
    </p:spTree>
    <p:extLst>
      <p:ext uri="{BB962C8B-B14F-4D97-AF65-F5344CB8AC3E}">
        <p14:creationId xmlns:p14="http://schemas.microsoft.com/office/powerpoint/2010/main" val="14771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7"/>
            <a:ext cx="8848740" cy="65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9144000" cy="6858000"/>
          </a:xfrm>
          <a:prstGeom prst="rect">
            <a:avLst/>
          </a:prstGeom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259632" y="548680"/>
            <a:ext cx="6192688" cy="980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«Все кто может, помогите нам.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195736" y="1772816"/>
            <a:ext cx="6192688" cy="1080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6000">
                      <a:srgbClr val="7005D4"/>
                    </a:gs>
                    <a:gs pos="14999">
                      <a:srgbClr val="181CC7"/>
                    </a:gs>
                    <a:gs pos="30000">
                      <a:srgbClr val="0A128C"/>
                    </a:gs>
                    <a:gs pos="50000">
                      <a:srgbClr val="000000"/>
                    </a:gs>
                    <a:gs pos="70000">
                      <a:srgbClr val="0A128C"/>
                    </a:gs>
                    <a:gs pos="85001">
                      <a:srgbClr val="181CC7"/>
                    </a:gs>
                    <a:gs pos="94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 обижает мальчик Егор.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C3D91"/>
                  </a:gs>
                  <a:gs pos="6000">
                    <a:srgbClr val="7005D4"/>
                  </a:gs>
                  <a:gs pos="14999">
                    <a:srgbClr val="181CC7"/>
                  </a:gs>
                  <a:gs pos="30000">
                    <a:srgbClr val="0A128C"/>
                  </a:gs>
                  <a:gs pos="50000">
                    <a:srgbClr val="000000"/>
                  </a:gs>
                  <a:gs pos="70000">
                    <a:srgbClr val="0A128C"/>
                  </a:gs>
                  <a:gs pos="85001">
                    <a:srgbClr val="181CC7"/>
                  </a:gs>
                  <a:gs pos="94000">
                    <a:srgbClr val="7005D4"/>
                  </a:gs>
                  <a:gs pos="100000">
                    <a:srgbClr val="8C3D91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1043608" y="2996952"/>
            <a:ext cx="6300787" cy="10791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6000">
                      <a:srgbClr val="7005D4"/>
                    </a:gs>
                    <a:gs pos="14999">
                      <a:srgbClr val="181CC7"/>
                    </a:gs>
                    <a:gs pos="30000">
                      <a:srgbClr val="0A128C"/>
                    </a:gs>
                    <a:gs pos="50000">
                      <a:srgbClr val="000000"/>
                    </a:gs>
                    <a:gs pos="70000">
                      <a:srgbClr val="0A128C"/>
                    </a:gs>
                    <a:gs pos="85001">
                      <a:srgbClr val="181CC7"/>
                    </a:gs>
                    <a:gs pos="94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стреляет в нас из рогатки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C3D91"/>
                  </a:gs>
                  <a:gs pos="6000">
                    <a:srgbClr val="7005D4"/>
                  </a:gs>
                  <a:gs pos="14999">
                    <a:srgbClr val="181CC7"/>
                  </a:gs>
                  <a:gs pos="30000">
                    <a:srgbClr val="0A128C"/>
                  </a:gs>
                  <a:gs pos="50000">
                    <a:srgbClr val="000000"/>
                  </a:gs>
                  <a:gs pos="70000">
                    <a:srgbClr val="0A128C"/>
                  </a:gs>
                  <a:gs pos="85001">
                    <a:srgbClr val="181CC7"/>
                  </a:gs>
                  <a:gs pos="94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2051720" y="4221088"/>
            <a:ext cx="6048747" cy="1080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разоряет наши гнезда»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C3D91"/>
                  </a:gs>
                  <a:gs pos="12000">
                    <a:srgbClr val="7005D4"/>
                  </a:gs>
                  <a:gs pos="30000">
                    <a:srgbClr val="181CC7"/>
                  </a:gs>
                  <a:gs pos="60001">
                    <a:srgbClr val="0A128C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3203575" y="3141663"/>
            <a:ext cx="59404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C3D91"/>
                  </a:gs>
                  <a:gs pos="12000">
                    <a:srgbClr val="7005D4"/>
                  </a:gs>
                  <a:gs pos="30000">
                    <a:srgbClr val="181CC7"/>
                  </a:gs>
                  <a:gs pos="60001">
                    <a:srgbClr val="0A128C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708400" y="4149725"/>
            <a:ext cx="42481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1908175" y="4941888"/>
            <a:ext cx="56149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C3D91"/>
                  </a:gs>
                  <a:gs pos="12000">
                    <a:srgbClr val="7005D4"/>
                  </a:gs>
                  <a:gs pos="30000">
                    <a:srgbClr val="181CC7"/>
                  </a:gs>
                  <a:gs pos="60001">
                    <a:srgbClr val="0A128C"/>
                  </a:gs>
                  <a:gs pos="100000">
                    <a:srgbClr val="0000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116013" y="5849938"/>
            <a:ext cx="50403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9" name="Picture 13" descr="bird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268760"/>
            <a:ext cx="1691680" cy="187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4" descr="bird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8520" y="4581128"/>
            <a:ext cx="1872208" cy="21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bird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968875"/>
            <a:ext cx="1619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bird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07" y="0"/>
            <a:ext cx="1503338" cy="17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6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1944216" cy="20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1.48148E-6 C -0.00157 -0.00301 -0.00348 -0.00579 -0.00469 -0.00903 C -0.00903 -0.02037 -0.0033 -0.01111 -0.0066 -0.01945 C -0.00782 -0.02199 -0.0092 -0.02454 -0.01042 -0.02708 L -0.01233 -0.03079 C -0.01268 -0.03218 -0.01285 -0.03357 -0.01337 -0.03472 C -0.01459 -0.0375 -0.01719 -0.04236 -0.01719 -0.04236 C -0.01875 -0.05023 -0.01771 -0.04583 -0.02014 -0.05532 C -0.02049 -0.05648 -0.02049 -0.0581 -0.02101 -0.05903 L -0.02396 -0.06412 C -0.02414 -0.06528 -0.02535 -0.07176 -0.02587 -0.07315 C -0.02848 -0.07917 -0.02848 -0.07708 -0.0316 -0.08218 C -0.03247 -0.08333 -0.03282 -0.08472 -0.03351 -0.08588 C -0.03594 -0.08958 -0.03646 -0.08982 -0.03941 -0.09236 C -0.04914 -0.11181 -0.03855 -0.0919 -0.04601 -0.10394 C -0.04688 -0.10509 -0.04723 -0.10648 -0.04792 -0.10787 C -0.04879 -0.10926 -0.05 -0.11019 -0.05087 -0.11157 C -0.05157 -0.11273 -0.05209 -0.11412 -0.05278 -0.11551 C -0.05365 -0.11713 -0.05469 -0.11898 -0.05573 -0.1206 C -0.05608 -0.12199 -0.05625 -0.12315 -0.0566 -0.12454 C -0.05782 -0.12732 -0.06129 -0.13287 -0.06233 -0.13472 C -0.06302 -0.13588 -0.06355 -0.13727 -0.06441 -0.13843 C -0.06528 -0.14005 -0.06632 -0.14097 -0.06719 -0.14236 C -0.07535 -0.15625 -0.06736 -0.14514 -0.07396 -0.15394 C -0.07552 -0.15995 -0.07414 -0.15602 -0.07691 -0.16157 C -0.07778 -0.16366 -0.07865 -0.16597 -0.07969 -0.16806 C -0.08056 -0.16945 -0.08177 -0.17037 -0.08264 -0.17176 C -0.08368 -0.17384 -0.0875 -0.18241 -0.08941 -0.18472 C -0.09011 -0.18588 -0.09132 -0.18634 -0.09219 -0.18727 C -0.09618 -0.19514 -0.09184 -0.1875 -0.09705 -0.19375 C -0.09914 -0.19607 -0.10052 -0.19931 -0.10278 -0.20139 C -0.10469 -0.20301 -0.10677 -0.20463 -0.10851 -0.20648 C -0.1099 -0.20764 -0.11094 -0.20926 -0.11233 -0.21042 C -0.11337 -0.21088 -0.11441 -0.21111 -0.11528 -0.21157 C -0.1165 -0.21296 -0.11771 -0.21435 -0.1191 -0.21551 C -0.12188 -0.21759 -0.12309 -0.21806 -0.12587 -0.21921 L -0.13455 -0.22708 C -0.13542 -0.22778 -0.13629 -0.22917 -0.13733 -0.22963 L -0.14028 -0.23079 C -0.1448 -0.23495 -0.14202 -0.23287 -0.14896 -0.23588 C -0.14983 -0.23634 -0.15105 -0.23657 -0.15191 -0.23727 C -0.15382 -0.23889 -0.15539 -0.24144 -0.15764 -0.24236 L -0.1691 -0.24745 L -0.17483 -0.25 C -0.17587 -0.25046 -0.17674 -0.25116 -0.17778 -0.25139 C -0.18108 -0.25185 -0.18698 -0.25301 -0.19028 -0.25394 C -0.19167 -0.25417 -0.19289 -0.25486 -0.1941 -0.25509 C -0.20313 -0.25718 -0.21216 -0.25695 -0.22101 -0.25903 L -0.22691 -0.26019 L -0.29219 -0.25764 C -0.30608 -0.25695 -0.29636 -0.25695 -0.30469 -0.25509 C -0.3073 -0.25463 -0.3099 -0.2544 -0.31233 -0.25394 L -0.32778 -0.24884 L -0.3316 -0.24745 L -0.33542 -0.2463 C -0.33976 -0.24329 -0.34358 -0.24051 -0.34792 -0.23843 C -0.34931 -0.23796 -0.35052 -0.23773 -0.35191 -0.23727 C -0.35382 -0.23634 -0.35764 -0.23472 -0.35764 -0.23472 C -0.35851 -0.2338 -0.35955 -0.23287 -0.36042 -0.23218 C -0.36337 -0.22986 -0.36771 -0.22708 -0.37101 -0.2257 C -0.3724 -0.22523 -0.37639 -0.22407 -0.37778 -0.22315 C -0.37986 -0.22153 -0.38143 -0.21945 -0.38351 -0.21806 C -0.3849 -0.21713 -0.38611 -0.21644 -0.38733 -0.21551 C -0.38872 -0.21435 -0.38993 -0.21273 -0.39132 -0.21157 C -0.39219 -0.21088 -0.39323 -0.21088 -0.3941 -0.21042 C -0.39618 -0.2088 -0.39792 -0.20695 -0.39983 -0.20509 C -0.40087 -0.2044 -0.40174 -0.20301 -0.40278 -0.20255 L -0.40573 -0.20139 C -0.4066 -0.20046 -0.40764 -0.19977 -0.40851 -0.19884 C -0.4099 -0.19745 -0.41094 -0.19607 -0.41233 -0.19491 C -0.41337 -0.19421 -0.41441 -0.19398 -0.41528 -0.19375 C -0.41632 -0.19236 -0.41702 -0.19074 -0.41823 -0.18982 C -0.4191 -0.18912 -0.42032 -0.18958 -0.42101 -0.18843 C -0.42518 -0.1831 -0.42483 -0.18357 -0.42483 -0.17963 " pathEditMode="relative" ptsTypes="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" y="620688"/>
            <a:ext cx="1944793" cy="2097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1684707" cy="21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5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1.94444E-6 0.00023 C -0.00156 -0.00348 -0.00313 -0.00672 -0.00434 -0.00996 C -0.00469 -0.01112 -0.00469 -0.0125 -0.00521 -0.01366 C -0.00573 -0.01482 -0.00643 -0.01598 -0.00695 -0.01737 C -0.00816 -0.02061 -0.01042 -0.02709 -0.01042 -0.02686 C -0.01077 -0.0294 -0.01077 -0.03125 -0.01111 -0.03334 C -0.01163 -0.03542 -0.0125 -0.03727 -0.01302 -0.03959 C -0.01372 -0.04468 -0.01372 -0.05 -0.01476 -0.05533 C -0.01511 -0.05718 -0.01597 -0.05857 -0.01649 -0.06019 C -0.01667 -0.06181 -0.01684 -0.06366 -0.01719 -0.06505 C -0.01771 -0.06713 -0.02031 -0.0757 -0.02153 -0.07871 C -0.02691 -0.09121 -0.02309 -0.08079 -0.02761 -0.09213 C -0.0283 -0.09375 -0.02882 -0.09537 -0.02934 -0.09699 C -0.03038 -0.09954 -0.03195 -0.10162 -0.03281 -0.1044 C -0.03351 -0.10672 -0.03438 -0.10949 -0.03542 -0.11158 C -0.03646 -0.11436 -0.03785 -0.11644 -0.03889 -0.11922 C -0.03941 -0.12061 -0.03993 -0.12246 -0.04063 -0.12408 C -0.04202 -0.12732 -0.0434 -0.13033 -0.04479 -0.1338 C -0.04549 -0.13496 -0.04618 -0.13612 -0.0467 -0.1375 C -0.04705 -0.13912 -0.04757 -0.14074 -0.04844 -0.14237 C -0.04948 -0.14491 -0.05174 -0.14977 -0.05174 -0.14954 C -0.05278 -0.15348 -0.05278 -0.15463 -0.05434 -0.15834 C -0.05538 -0.16065 -0.0566 -0.1632 -0.05781 -0.16551 C -0.05834 -0.1669 -0.05868 -0.16852 -0.05955 -0.16945 L -0.06215 -0.17176 C -0.06372 -0.17848 -0.06215 -0.17315 -0.06649 -0.18033 C -0.06962 -0.18519 -0.06823 -0.18496 -0.07153 -0.18889 C -0.0724 -0.18982 -0.07344 -0.19028 -0.07431 -0.19121 C -0.07518 -0.19283 -0.07587 -0.19491 -0.07674 -0.1963 C -0.08229 -0.20533 -0.07795 -0.19723 -0.08368 -0.20487 C -0.08611 -0.20787 -0.08802 -0.21204 -0.09063 -0.21482 C -0.09358 -0.21737 -0.09827 -0.22153 -0.1 -0.22454 C -0.10087 -0.22547 -0.10156 -0.22709 -0.10278 -0.22824 C -0.10399 -0.2294 -0.10556 -0.22963 -0.10695 -0.23056 C -0.11528 -0.23635 -0.10799 -0.23264 -0.11389 -0.23542 C -0.11667 -0.2382 -0.12014 -0.24167 -0.12327 -0.24283 C -0.12448 -0.24329 -0.1257 -0.24352 -0.12691 -0.24422 C -0.13524 -0.24815 -0.12691 -0.24514 -0.13542 -0.24769 C -0.13646 -0.24862 -0.13768 -0.24954 -0.13889 -0.25 C -0.14045 -0.25093 -0.14531 -0.25209 -0.1467 -0.25255 C -0.14774 -0.25301 -0.14896 -0.25348 -0.15 -0.25394 C -0.15174 -0.2544 -0.15347 -0.25463 -0.15521 -0.25487 C -0.15643 -0.25533 -0.15764 -0.25579 -0.15886 -0.25625 C -0.16528 -0.25811 -0.16893 -0.2588 -0.17518 -0.25973 L -0.25018 -0.2588 C -0.25156 -0.2588 -0.25313 -0.25787 -0.25452 -0.25741 C -0.25712 -0.25695 -0.25972 -0.25672 -0.26215 -0.25625 C -0.26424 -0.25579 -0.26632 -0.25533 -0.26823 -0.25487 C -0.27118 -0.25371 -0.27118 -0.25348 -0.27431 -0.25255 C -0.2757 -0.25209 -0.27726 -0.25186 -0.27865 -0.25139 C -0.28524 -0.24908 -0.27656 -0.25116 -0.28472 -0.24908 C -0.28646 -0.24838 -0.2882 -0.24838 -0.28976 -0.24769 C -0.30486 -0.24237 -0.28594 -0.24862 -0.29931 -0.24144 C -0.30104 -0.24074 -0.30295 -0.24074 -0.30452 -0.24028 C -0.3059 -0.23982 -0.30903 -0.23889 -0.31059 -0.23797 C -0.31181 -0.23727 -0.31285 -0.23635 -0.31389 -0.23542 C -0.31823 -0.23172 -0.31667 -0.23172 -0.32101 -0.2294 C -0.32205 -0.22871 -0.32327 -0.22871 -0.32431 -0.22824 C -0.32691 -0.22662 -0.3283 -0.22524 -0.33038 -0.22315 C -0.33247 -0.21875 -0.3316 -0.21945 -0.33559 -0.21713 C -0.33594 -0.2169 -0.33629 -0.21713 -0.33629 -0.21713 " pathEditMode="relative" rAng="0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" y="620688"/>
            <a:ext cx="1944793" cy="209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76672"/>
            <a:ext cx="1682642" cy="2121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1633007" cy="17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7.40741E-7 L 0.00034 0.00023 C 3.33333E-6 -0.0044 -0.00035 -0.00833 -0.0007 -0.0125 C -0.00104 -0.01574 -0.00139 -0.01852 -0.00191 -0.02176 C -0.00226 -0.025 -0.00261 -0.0287 -0.00278 -0.03195 C -0.00261 -0.03912 -0.00261 -0.04653 -0.00191 -0.0537 C -0.00174 -0.05486 0.00034 -0.06482 0.00156 -0.06806 C 0.00208 -0.06991 0.00295 -0.07199 0.00364 -0.07407 C 0.00416 -0.07523 0.00451 -0.07616 0.00468 -0.07732 C 0.00659 -0.08333 0.00538 -0.08009 0.00816 -0.0875 C 0.00902 -0.09028 0.01007 -0.09329 0.01146 -0.09583 C 0.01198 -0.09699 0.01284 -0.09792 0.01371 -0.09884 C 0.01389 -0.09977 0.01406 -0.10093 0.01475 -0.10185 C 0.01614 -0.10394 0.01823 -0.10556 0.01909 -0.1081 C 0.01979 -0.10995 0.02014 -0.1125 0.02135 -0.11412 C 0.02205 -0.11528 0.02309 -0.1162 0.02343 -0.11736 C 0.02882 -0.12824 0.02309 -0.11945 0.02812 -0.12662 C 0.0283 -0.12755 0.02847 -0.1287 0.02899 -0.12963 C 0.03038 -0.13171 0.03264 -0.13333 0.0335 -0.13588 C 0.03507 -0.14028 0.03385 -0.13796 0.03784 -0.1419 C 0.03889 -0.14445 0.03906 -0.14607 0.04114 -0.14815 C 0.04218 -0.14907 0.0434 -0.14931 0.04461 -0.15023 C 0.04948 -0.15695 0.04357 -0.15023 0.05 -0.15417 C 0.05139 -0.15509 0.05225 -0.15648 0.05347 -0.15741 C 0.05538 -0.1588 0.05989 -0.16134 0.05989 -0.16134 C 0.06076 -0.1625 0.06111 -0.16366 0.06215 -0.16458 C 0.06423 -0.16597 0.06649 -0.16736 0.06892 -0.16875 C 0.06996 -0.16945 0.071 -0.17037 0.07222 -0.17083 C 0.08333 -0.17431 0.06597 -0.16875 0.07986 -0.17269 C 0.08211 -0.17338 0.08437 -0.17431 0.08646 -0.17477 C 0.08802 -0.17523 0.08958 -0.17546 0.09097 -0.17593 C 0.09305 -0.17639 0.09531 -0.17732 0.09774 -0.17801 C 0.09861 -0.17824 0.09982 -0.17847 0.10086 -0.17894 C 0.10243 -0.17963 0.10382 -0.18032 0.10521 -0.18102 C 0.10659 -0.18148 0.10833 -0.18171 0.10972 -0.18195 C 0.11198 -0.18264 0.11406 -0.18357 0.11649 -0.18403 C 0.11788 -0.18449 0.11927 -0.18472 0.12083 -0.18519 C 0.13003 -0.18681 0.13055 -0.18681 0.13836 -0.1882 C 0.14045 -0.18889 0.14218 -0.18958 0.14392 -0.19028 C 0.1467 -0.1912 0.15139 -0.19167 0.15399 -0.19213 C 0.15538 -0.19259 0.15694 -0.19306 0.15833 -0.19329 C 0.16059 -0.19375 0.16267 -0.19398 0.16493 -0.19421 C 0.16649 -0.19468 0.16788 -0.19514 0.16944 -0.19537 C 0.17187 -0.19583 0.17448 -0.19583 0.17708 -0.1963 C 0.17899 -0.19676 0.1809 -0.19722 0.18264 -0.19745 C 0.18819 -0.19792 0.19357 -0.19815 0.19913 -0.19861 C 0.24062 -0.19514 0.17986 -0.19954 0.28107 -0.19861 C 0.28941 -0.19838 0.30677 -0.19653 0.31753 -0.19537 C 0.32586 -0.19583 0.33455 -0.1963 0.34288 -0.1963 C 0.34444 -0.1963 0.34583 -0.1956 0.34722 -0.19537 C 0.34878 -0.19514 0.35017 -0.19537 0.35191 -0.19537 " pathEditMode="relative" rAng="0" ptsTypes="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2520280" cy="194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" y="620688"/>
            <a:ext cx="1944793" cy="209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76672"/>
            <a:ext cx="1682642" cy="2121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124744"/>
            <a:ext cx="1633870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4.16667E-6 0.00023 C -0.00034 -0.00694 -0.00104 -0.01366 -0.00173 -0.01968 C -0.00191 -0.02222 -0.00225 -0.02407 -0.00243 -0.02639 C -0.00347 -0.03472 -0.00486 -0.05995 -0.0052 -0.06319 L -0.00572 -0.07407 L -0.00416 -0.08704 C -0.00347 -0.09352 -0.00329 -0.09444 -0.00243 -0.10208 C -0.00191 -0.10926 -0.00138 -0.11667 -0.00069 -0.12361 C -0.00034 -0.12708 -0.00034 -0.13102 -4.16667E-6 -0.13449 C 0.00035 -0.13657 0.0007 -0.13889 0.00105 -0.14074 C 0.00174 -0.14653 0.00174 -0.15278 0.00278 -0.15833 C 0.00365 -0.16273 0.00452 -0.1669 0.00539 -0.1713 C 0.00608 -0.17477 0.00643 -0.1787 0.0073 -0.18218 C 0.00816 -0.18634 0.00955 -0.19074 0.01077 -0.19514 C 0.0125 -0.20208 0.01424 -0.20903 0.0158 -0.21643 C 0.0198 -0.23634 0.01476 -0.21227 0.02101 -0.23843 C 0.02171 -0.2412 0.02223 -0.24421 0.02275 -0.24699 C 0.02362 -0.25 0.02466 -0.25231 0.02553 -0.25555 C 0.02622 -0.25833 0.02639 -0.26134 0.02726 -0.26412 C 0.02882 -0.26968 0.03039 -0.27153 0.0323 -0.275 C 0.03403 -0.28704 0.03195 -0.27616 0.03681 -0.28796 C 0.03768 -0.29028 0.03837 -0.29421 0.03941 -0.29653 C 0.0415 -0.30116 0.04375 -0.30625 0.04653 -0.30949 C 0.05087 -0.31481 0.04896 -0.31204 0.05261 -0.31805 C 0.05643 -0.33287 0.05174 -0.31829 0.05678 -0.32685 C 0.05799 -0.32847 0.05834 -0.33171 0.05955 -0.3331 C 0.06059 -0.33518 0.06198 -0.33588 0.06303 -0.3375 C 0.07032 -0.34838 0.06563 -0.34444 0.07153 -0.34838 C 0.07257 -0.35 0.07344 -0.35162 0.07431 -0.35278 C 0.07535 -0.35393 0.07674 -0.35393 0.07778 -0.35509 C 0.08421 -0.35926 0.07587 -0.35463 0.0849 -0.35926 C 0.08612 -0.36042 0.08698 -0.3625 0.08837 -0.36366 C 0.08976 -0.36481 0.09115 -0.36481 0.09254 -0.36551 C 0.09358 -0.36643 0.09428 -0.36713 0.09532 -0.36805 C 0.09636 -0.36875 0.09775 -0.36921 0.09879 -0.36991 C 0.10278 -0.37292 0.10296 -0.375 0.10834 -0.37662 L 0.11528 -0.37847 C 0.11702 -0.37917 0.11875 -0.38032 0.12066 -0.38079 C 0.12344 -0.38171 0.12639 -0.38194 0.12934 -0.38287 C 0.13178 -0.38356 0.13386 -0.38426 0.13629 -0.38518 C 0.13768 -0.38542 0.13872 -0.38657 0.13976 -0.3875 C 0.14202 -0.38819 0.14445 -0.38866 0.14688 -0.38935 C 0.14757 -0.39028 0.14844 -0.39143 0.14931 -0.39167 C 0.16389 -0.39606 0.17344 -0.39282 0.18959 -0.39167 C 0.19237 -0.39097 0.20035 -0.38912 0.20365 -0.3875 C 0.20573 -0.38634 0.20816 -0.38472 0.21059 -0.38287 L 0.21563 -0.37847 C 0.21667 -0.37801 0.21737 -0.37685 0.21841 -0.37662 C 0.21945 -0.37569 0.22084 -0.37546 0.22188 -0.3743 C 0.22362 -0.37292 0.22535 -0.37153 0.22709 -0.36991 L 0.2349 -0.36366 L 0.24532 -0.35509 C 0.24532 -0.35463 0.25087 -0.35046 0.25087 -0.35 L 0.25591 -0.3419 C 0.2566 -0.33981 0.25678 -0.33704 0.25764 -0.33565 C 0.25921 -0.33194 0.26285 -0.32685 0.26285 -0.32662 C 0.26355 -0.32454 0.26424 -0.32268 0.26459 -0.32037 C 0.26511 -0.31829 0.26511 -0.31574 0.26563 -0.31366 C 0.2665 -0.30949 0.2691 -0.30093 0.2691 -0.30046 C 0.26997 -0.29305 0.26997 -0.29653 0.26997 -0.28981 " pathEditMode="relative" rAng="0" ptsTypes="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32656"/>
            <a:ext cx="2517866" cy="195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" y="620688"/>
            <a:ext cx="1944793" cy="209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76672"/>
            <a:ext cx="1682642" cy="2121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124744"/>
            <a:ext cx="1633870" cy="1719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2123728" cy="12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4.72222E-6 0.00024 C -0.00191 -0.00416 -0.00365 -0.00833 -0.00573 -0.01226 C -0.00816 -0.01666 -0.01094 -0.0206 -0.01303 -0.02546 L -0.01771 -0.03634 C -0.01928 -0.03981 -0.02032 -0.04189 -0.02171 -0.04583 C -0.02587 -0.0574 -0.0224 -0.04907 -0.02587 -0.05671 C -0.02605 -0.05763 -0.02622 -0.05902 -0.02657 -0.06018 C -0.02882 -0.06643 -0.03351 -0.0743 -0.03612 -0.07939 L -0.04254 -0.09143 C -0.04375 -0.09305 -0.04462 -0.09444 -0.04566 -0.09629 C -0.04723 -0.09837 -0.04827 -0.10115 -0.04983 -0.10347 C -0.05087 -0.10509 -0.05244 -0.10648 -0.05382 -0.1081 C -0.06407 -0.12361 -0.05313 -0.10856 -0.06007 -0.12013 C -0.0625 -0.12407 -0.06494 -0.12754 -0.06737 -0.13101 L -0.0698 -0.13472 C -0.07049 -0.13587 -0.07119 -0.13726 -0.07205 -0.13842 C -0.07327 -0.13935 -0.07431 -0.14074 -0.07535 -0.14166 C -0.0875 -0.15393 -0.07014 -0.13541 -0.08421 -0.15023 C -0.08525 -0.15138 -0.08629 -0.15277 -0.08733 -0.15393 C -0.08837 -0.15486 -0.08959 -0.15509 -0.09063 -0.15625 C -0.09167 -0.1574 -0.09271 -0.15879 -0.09375 -0.15972 C -0.09584 -0.1618 -0.09809 -0.1625 -0.10018 -0.16458 C -0.10278 -0.16712 -0.10278 -0.16736 -0.10573 -0.16944 C -0.10834 -0.17129 -0.11181 -0.17291 -0.11459 -0.1743 C -0.11563 -0.17476 -0.11667 -0.175 -0.11771 -0.17546 C -0.11928 -0.17615 -0.12101 -0.17708 -0.12257 -0.17777 C -0.12414 -0.1787 -0.1257 -0.17986 -0.12726 -0.18009 L -0.13212 -0.18148 C -0.13351 -0.18217 -0.13473 -0.1831 -0.13612 -0.18379 C -0.13889 -0.18518 -0.1474 -0.18726 -0.14827 -0.1875 C -0.15625 -0.19236 -0.14757 -0.1875 -0.16025 -0.19236 C -0.16129 -0.19259 -0.16216 -0.19305 -0.16337 -0.19328 C -0.16789 -0.1949 -0.17066 -0.19513 -0.17535 -0.1956 C -0.18299 -0.1956 -0.1908 -0.19467 -0.19862 -0.19467 C -0.19966 -0.19467 -0.2007 -0.1956 -0.20174 -0.1956 C -0.20434 -0.1956 -0.20712 -0.1949 -0.20973 -0.19467 C -0.21528 -0.19444 -0.22101 -0.19467 -0.22639 -0.19467 " pathEditMode="relative" rAng="0" ptsTypes="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1692259" cy="2731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544379" cy="24928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0688"/>
            <a:ext cx="1856648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92696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Загадка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Различаемся мы цветом,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встретишь нас зимой и летом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крыльями взмахнем,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будем в небе голубом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умеем щебетать, каркать,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петь и ворковать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 зимой вы подкормите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Дети, кто мы? Назовите (птицы)</a:t>
            </a:r>
          </a:p>
          <a:p>
            <a:pPr algn="ctr"/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32656"/>
            <a:ext cx="2517866" cy="195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944216" cy="323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1568984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" y="620688"/>
            <a:ext cx="1944793" cy="209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76672"/>
            <a:ext cx="1682642" cy="2121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124744"/>
            <a:ext cx="1633870" cy="1719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1412776"/>
            <a:ext cx="2127688" cy="12436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6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3.7037E-6 C 0.00121 -0.00348 0.0026 -0.00695 0.00382 -0.01042 C 0.00451 -0.01297 0.00503 -0.01551 0.00573 -0.01806 C 0.00677 -0.02223 0.00712 -0.02362 0.00851 -0.02825 C 0.0092 -0.0301 0.00989 -0.03172 0.01042 -0.03334 C 0.01128 -0.03588 0.01146 -0.03866 0.01233 -0.04121 C 0.01302 -0.04283 0.01389 -0.04445 0.01441 -0.0463 C 0.0151 -0.04885 0.01562 -0.05139 0.01632 -0.05394 L 0.01823 -0.06158 C 0.01858 -0.06297 0.01892 -0.06412 0.0191 -0.06551 C 0.01979 -0.06899 0.02031 -0.07246 0.02101 -0.0757 C 0.02135 -0.07709 0.0217 -0.07825 0.02205 -0.07963 C 0.02239 -0.08172 0.02239 -0.08403 0.02292 -0.08612 C 0.02396 -0.08889 0.02691 -0.09375 0.02691 -0.09375 C 0.02917 -0.10325 0.02604 -0.09144 0.02969 -0.10139 C 0.03021 -0.10255 0.03021 -0.10394 0.03073 -0.10533 C 0.03281 -0.11042 0.03316 -0.10996 0.03646 -0.11297 L 0.04028 -0.12061 C 0.04167 -0.12338 0.04288 -0.12639 0.04514 -0.12825 C 0.04601 -0.12894 0.04705 -0.12917 0.04792 -0.12963 C 0.04861 -0.13079 0.04913 -0.13241 0.04983 -0.13334 C 0.05173 -0.13588 0.0533 -0.13612 0.05573 -0.13727 C 0.06389 -0.14468 0.05347 -0.13588 0.06146 -0.14121 C 0.0625 -0.1419 0.06319 -0.14306 0.06441 -0.14375 C 0.06614 -0.14468 0.06823 -0.14537 0.07014 -0.1463 L 0.07292 -0.14746 C 0.07396 -0.14792 0.075 -0.14815 0.07587 -0.14885 C 0.08142 -0.15371 0.07604 -0.14954 0.0816 -0.15255 C 0.08298 -0.15348 0.0842 -0.15463 0.08542 -0.15533 C 0.08802 -0.15625 0.09062 -0.15672 0.09323 -0.15787 C 0.10139 -0.16135 0.09705 -0.15973 0.1066 -0.16297 L 0.11441 -0.16551 C 0.11649 -0.16598 0.11875 -0.16621 0.12101 -0.16667 C 0.12656 -0.16806 0.12639 -0.16852 0.13264 -0.16922 C 0.13802 -0.16991 0.14358 -0.17014 0.14896 -0.17061 C 0.15121 -0.17107 0.15347 -0.17176 0.15573 -0.17176 C 0.16684 -0.17176 0.17812 -0.17061 0.18941 -0.17061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6296" cy="5427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7156" y="0"/>
            <a:ext cx="5974432" cy="1196751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тихотворение </a:t>
            </a:r>
            <a:r>
              <a:rPr lang="ru-RU" dirty="0"/>
              <a:t>о пользе птиц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5976664" cy="27089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от вредных насекомых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ады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цветущие не гибли зря,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Всегда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любое время года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птиц, друзья.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38132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408712" cy="63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378"/>
            <a:ext cx="7573391" cy="68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freepik.com/darmowe-zdjecie/abstrakcyjne-t%C5%82a---zielony_212867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9249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"/>
    </mc:Choice>
    <mc:Fallback xmlns="">
      <p:transition spd="slow" advTm="38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Вещунья белобока, а зовут ее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65191"/>
            <a:ext cx="483266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r>
              <a:rPr lang="ru-RU" b="1" dirty="0" smtClean="0"/>
              <a:t>Желтое брюшко у маленькой птички, а зовут ее…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12768" cy="55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69" y="404664"/>
            <a:ext cx="4576571" cy="645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dirty="0" smtClean="0"/>
              <a:t>Черная как вар, кричит: </a:t>
            </a:r>
            <a:r>
              <a:rPr lang="ru-RU" b="1" dirty="0" err="1" smtClean="0"/>
              <a:t>Карр</a:t>
            </a:r>
            <a:r>
              <a:rPr lang="ru-RU" b="1" dirty="0" smtClean="0"/>
              <a:t>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7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620000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b="1" dirty="0" smtClean="0"/>
              <a:t>Чик-чирик! К зернышкам прыг! Клюй не робей! Кто это?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55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60848"/>
            <a:ext cx="7620000" cy="5040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Красногрудый, чернокрылый,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Любит ягоды клевать.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С первым снегом на рябине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Он появится опять.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01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89" y="980728"/>
            <a:ext cx="4749221" cy="6048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/>
          </a:bodyPr>
          <a:lstStyle/>
          <a:p>
            <a:r>
              <a:rPr lang="ru-RU" b="1" dirty="0"/>
              <a:t>Всю ночь </a:t>
            </a:r>
            <a:r>
              <a:rPr lang="ru-RU" b="1" dirty="0" smtClean="0"/>
              <a:t>летает, мышей </a:t>
            </a:r>
            <a:r>
              <a:rPr lang="ru-RU" b="1" dirty="0"/>
              <a:t>добывает.</a:t>
            </a:r>
            <a:br>
              <a:rPr lang="ru-RU" b="1" dirty="0"/>
            </a:br>
            <a:r>
              <a:rPr lang="ru-RU" b="1" dirty="0"/>
              <a:t>А станет светло </a:t>
            </a:r>
            <a:r>
              <a:rPr lang="ru-RU" b="1" dirty="0" smtClean="0"/>
              <a:t>– спать </a:t>
            </a:r>
            <a:r>
              <a:rPr lang="ru-RU" b="1" dirty="0"/>
              <a:t>ляжет в дупло. </a:t>
            </a:r>
          </a:p>
        </p:txBody>
      </p:sp>
    </p:spTree>
    <p:extLst>
      <p:ext uri="{BB962C8B-B14F-4D97-AF65-F5344CB8AC3E}">
        <p14:creationId xmlns:p14="http://schemas.microsoft.com/office/powerpoint/2010/main" val="11174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176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Вещунья белобока, а зовут ее</vt:lpstr>
      <vt:lpstr>Желтое брюшко у маленькой птички, а зовут ее…</vt:lpstr>
      <vt:lpstr>Черная как вар, кричит: Карр! </vt:lpstr>
      <vt:lpstr>Чик-чирик! К зернышкам прыг! Клюй не робей! Кто это?</vt:lpstr>
      <vt:lpstr>Красногрудый, чернокрылый, Любит ягоды клевать. С первым снегом на рябине Он появится опять. </vt:lpstr>
      <vt:lpstr>Всю ночь летает, мышей добывает. А станет светло – спать ляжет в дупло. </vt:lpstr>
      <vt:lpstr>Всё время стучит, деревья долбит. Но их не калечит, а только лечит.  </vt:lpstr>
      <vt:lpstr>Белый бок, серый бок Воркует нежно 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Стихотворение о пользе птиц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378</cp:revision>
  <cp:lastPrinted>2022-01-15T09:02:15Z</cp:lastPrinted>
  <dcterms:created xsi:type="dcterms:W3CDTF">2015-04-23T00:07:59Z</dcterms:created>
  <dcterms:modified xsi:type="dcterms:W3CDTF">2022-01-15T09:03:22Z</dcterms:modified>
</cp:coreProperties>
</file>