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9" r:id="rId9"/>
    <p:sldId id="280" r:id="rId10"/>
    <p:sldId id="281" r:id="rId11"/>
    <p:sldId id="265" r:id="rId12"/>
    <p:sldId id="275" r:id="rId13"/>
    <p:sldId id="267" r:id="rId14"/>
    <p:sldId id="282" r:id="rId15"/>
    <p:sldId id="283" r:id="rId16"/>
    <p:sldId id="278" r:id="rId17"/>
    <p:sldId id="262" r:id="rId18"/>
    <p:sldId id="284" r:id="rId19"/>
    <p:sldId id="268" r:id="rId20"/>
    <p:sldId id="285" r:id="rId21"/>
    <p:sldId id="276" r:id="rId22"/>
    <p:sldId id="273" r:id="rId23"/>
    <p:sldId id="274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30352" cy="68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123728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Летняя оздоровительная </a:t>
            </a:r>
          </a:p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 в средней группе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3372" y="3717031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Кузеванова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Валентина Николаевна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003805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МБДОУ Детский сад №361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7667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Спортивные</a:t>
            </a:r>
            <a:r>
              <a:rPr lang="ru-RU" sz="3600" b="1" dirty="0" smtClean="0">
                <a:solidFill>
                  <a:srgbClr val="00B050"/>
                </a:solidFill>
              </a:rPr>
              <a:t> игры, игры с мячом  </a:t>
            </a:r>
            <a:endParaRPr lang="ru-RU" dirty="0"/>
          </a:p>
        </p:txBody>
      </p:sp>
      <p:pic>
        <p:nvPicPr>
          <p:cNvPr id="4099" name="Picture 3" descr="C:\Users\User\Desktop\Фотки\WhatsApp Image 2021-08-14 at 10.16.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18" y="1196751"/>
            <a:ext cx="2896393" cy="21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ки\WhatsApp Image 2021-08-14 at 10.18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3" y="2060848"/>
            <a:ext cx="2337597" cy="31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ки\WhatsApp Image 2021-08-14 at 10.20.0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18" y="3628374"/>
            <a:ext cx="3128797" cy="23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ки\WhatsApp Image 2021-08-14 at 10.20.0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742642" cy="36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1" y="332656"/>
            <a:ext cx="6684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Игры с </a:t>
            </a:r>
            <a:r>
              <a:rPr lang="ru-RU" sz="4000" b="1" dirty="0" smtClean="0">
                <a:solidFill>
                  <a:srgbClr val="00B050"/>
                </a:solidFill>
              </a:rPr>
              <a:t>песком и водой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Users\User\Desktop\Фотки\WhatsApp Image 2021-08-14 at 10.21.4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031419" cy="270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ки\WhatsApp Image 2021-08-14 at 10.21.4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81" y="1141718"/>
            <a:ext cx="2031419" cy="270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ки\WhatsApp Image 2021-08-14 at 10.23.40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55" y="3140968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ки\WhatsApp Image 2021-08-14 at 10.23.4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28624"/>
            <a:ext cx="1864182" cy="248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6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498" y="260648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Рисуем на песке, асфальте 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User\Desktop\Фотки\WhatsApp Image 2021-08-14 at 10.25.2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ки\WhatsApp Image 2021-08-14 at 10.25.5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3224808" cy="24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ки\WhatsApp Image 2021-08-14 at 10.26.5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62" y="4286058"/>
            <a:ext cx="3243574" cy="24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ки\WhatsApp Image 2021-08-14 at 10.26.5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48746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-145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       </a:t>
            </a:r>
            <a:r>
              <a:rPr lang="ru-RU" sz="4000" b="1" dirty="0" smtClean="0">
                <a:solidFill>
                  <a:srgbClr val="00B050"/>
                </a:solidFill>
              </a:rPr>
              <a:t>Труд в природе</a:t>
            </a:r>
          </a:p>
          <a:p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7171" name="Picture 3" descr="C:\Users\User\Desktop\Фотки\WhatsApp Image 2021-08-14 at 10.28.48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0198"/>
            <a:ext cx="2736304" cy="36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ки\WhatsApp Image 2021-08-14 at 10.28.4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56" y="1608572"/>
            <a:ext cx="2906007" cy="38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ки\WhatsApp Image 2021-08-14 at 10.28.47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938843" cy="39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-145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       </a:t>
            </a:r>
            <a:r>
              <a:rPr lang="ru-RU" sz="4000" b="1" dirty="0" smtClean="0">
                <a:solidFill>
                  <a:srgbClr val="00B050"/>
                </a:solidFill>
              </a:rPr>
              <a:t>Труд в природе</a:t>
            </a:r>
          </a:p>
          <a:p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User\Desktop\Фотки\WhatsApp Image 2021-08-14 at 10.28.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ки\WhatsApp Image 2021-08-14 at 10.31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27" y="3945354"/>
            <a:ext cx="3535997" cy="265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ки\WhatsApp Image 2021-08-14 at 10.31.0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40248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4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-145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5760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       </a:t>
            </a:r>
            <a:r>
              <a:rPr lang="ru-RU" sz="4000" b="1" dirty="0" smtClean="0">
                <a:solidFill>
                  <a:srgbClr val="00B050"/>
                </a:solidFill>
              </a:rPr>
              <a:t>Пьем фруктовые соки, воду, едим фрукты</a:t>
            </a:r>
            <a:endParaRPr lang="ru-RU" sz="4000" b="1" dirty="0" smtClean="0">
              <a:solidFill>
                <a:srgbClr val="00B050"/>
              </a:solidFill>
            </a:endParaRPr>
          </a:p>
          <a:p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9218" name="Picture 2" descr="C:\Users\User\Desktop\Фотки\WhatsApp Image 2021-08-14 at 10.34.0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7056"/>
            <a:ext cx="4232920" cy="31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ки\WhatsApp Image 2021-08-14 at 10.34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2760500" cy="36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42"/>
            <a:ext cx="9144000" cy="701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Сладок сон после обеда. Тихо! Не буди соседа!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0242" name="Picture 2" descr="C:\Users\User\Desktop\Фотки\WhatsApp Image 2021-08-14 at 10.35.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6" y="1772816"/>
            <a:ext cx="4088904" cy="30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ки\WhatsApp Image 2021-08-14 at 10.35.12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15172"/>
            <a:ext cx="4184219" cy="31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78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Гимнастика </a:t>
            </a:r>
            <a:r>
              <a:rPr lang="ru-RU" sz="3200" b="1" dirty="0">
                <a:solidFill>
                  <a:srgbClr val="00B050"/>
                </a:solidFill>
              </a:rPr>
              <a:t>после сна</a:t>
            </a:r>
          </a:p>
        </p:txBody>
      </p:sp>
      <p:pic>
        <p:nvPicPr>
          <p:cNvPr id="11266" name="Picture 2" descr="C:\Users\User\Desktop\Фотки\WhatsApp Image 2021-08-14 at 10.36.49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84848" cy="26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ки\WhatsApp Image 2021-08-14 at 10.36.4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7322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ки\WhatsApp Image 2021-08-14 at 10.36.48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512840" cy="26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Фотки\WhatsApp Image 2021-08-14 at 10.36.4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68960"/>
            <a:ext cx="2526184" cy="33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3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Закаливание водой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2290" name="Picture 2" descr="C:\Users\User\Desktop\Фотки\WhatsApp Image 2021-08-14 at 10.38.22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002782" cy="53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Фотки\WhatsApp Image 2021-08-14 at 10.38.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2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2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Когда на улице дождь,  в группе много  интересных </a:t>
            </a:r>
            <a:r>
              <a:rPr lang="ru-RU" sz="3600" b="1" dirty="0" smtClean="0">
                <a:solidFill>
                  <a:srgbClr val="00B050"/>
                </a:solidFill>
              </a:rPr>
              <a:t>занятий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C:\Users\User\Desktop\Фотки\WhatsApp Image 2021-08-14 at 10.39.5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2" y="198884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Фотки\WhatsApp Image 2021-08-14 at 10.41.3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8840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Фотки\WhatsApp Image 2021-08-14 at 10.42.37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2958666" cy="39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abulous-background-with-insects-power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1" y="1"/>
            <a:ext cx="9261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980728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2060"/>
                </a:solidFill>
              </a:rPr>
              <a:t>Цель:</a:t>
            </a:r>
          </a:p>
          <a:p>
            <a:endParaRPr lang="ru-RU" sz="3200" b="1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19337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Создание максимально эффективных условий, способствующих оздоровлению детей, полному удовлетворению растущего организма в отдыхе, творческой деятельности и движении в летний период.</a:t>
            </a:r>
          </a:p>
        </p:txBody>
      </p:sp>
    </p:spTree>
    <p:extLst>
      <p:ext uri="{BB962C8B-B14F-4D97-AF65-F5344CB8AC3E}">
        <p14:creationId xmlns:p14="http://schemas.microsoft.com/office/powerpoint/2010/main" val="20361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Когда на улице дождь,  в группе много  интересных </a:t>
            </a:r>
            <a:r>
              <a:rPr lang="ru-RU" sz="3600" b="1" dirty="0" smtClean="0">
                <a:solidFill>
                  <a:srgbClr val="00B050"/>
                </a:solidFill>
              </a:rPr>
              <a:t>занятий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User\Desktop\Фотки\WhatsApp Image 2021-08-14 at 10.42.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0" y="1532985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ки\WhatsApp Image 2021-08-14 at 10.44.1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64" y="4210000"/>
            <a:ext cx="3381424" cy="25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Фотки\WhatsApp Image 2021-08-14 at 10.43.2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23381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Учимся ухаживать  за комнатными растениями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15362" name="Picture 2" descr="C:\Users\User\Desktop\Фотки\WhatsApp Image 2021-08-14 at 10.46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4" y="2348880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Фотки\WhatsApp Image 2021-08-14 at 10.47.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2629022" cy="35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Фотки\WhatsApp Image 2021-08-14 at 10.47.2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11" y="2660915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77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3" y="-156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По дорожкам шагают наши ножки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6386" name="Picture 2" descr="C:\Users\User\Desktop\Фотки\WhatsApp Image 2021-08-14 at 10.50.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3811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Фотки\WhatsApp Image 2021-08-14 at 10.53.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1680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Фотки\WhatsApp Image 2021-08-14 at 10.53.2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1973433" cy="26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Лето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> - удивительное время года, когда дети могут вдоволь гулять, бегать и прыгать. Именно в этот период много времени дети проводят на свежем воздухе. Поэтому очень важно организовать жизнь дошкольников в детском саду так, чтобы каждый день приносил им что-то удивительное, был наполнен интересным познавательным содержанием, эмоционально насыщенным, чтобы воспоминания о летнем времени в детском саду, еще долго вызывали у детей положительные эмоции. </a:t>
            </a:r>
          </a:p>
        </p:txBody>
      </p:sp>
    </p:spTree>
    <p:extLst>
      <p:ext uri="{BB962C8B-B14F-4D97-AF65-F5344CB8AC3E}">
        <p14:creationId xmlns:p14="http://schemas.microsoft.com/office/powerpoint/2010/main" val="17386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29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305342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Укрепление </a:t>
            </a:r>
            <a:r>
              <a:rPr lang="ru-RU" sz="2800" dirty="0">
                <a:solidFill>
                  <a:srgbClr val="002060"/>
                </a:solidFill>
              </a:rPr>
              <a:t>здоровья детей </a:t>
            </a:r>
            <a:r>
              <a:rPr lang="ru-RU" sz="2800" dirty="0" smtClean="0">
                <a:solidFill>
                  <a:srgbClr val="002060"/>
                </a:solidFill>
              </a:rPr>
              <a:t>посредством здоровье-сберегающих технологий. Создание </a:t>
            </a:r>
            <a:r>
              <a:rPr lang="ru-RU" sz="2800" dirty="0">
                <a:solidFill>
                  <a:srgbClr val="002060"/>
                </a:solidFill>
              </a:rPr>
              <a:t>условий для игровой деятельности в группе и на </a:t>
            </a:r>
            <a:r>
              <a:rPr lang="ru-RU" sz="2800" dirty="0" smtClean="0">
                <a:solidFill>
                  <a:srgbClr val="002060"/>
                </a:solidFill>
              </a:rPr>
              <a:t>прогулке.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Предупреждение </a:t>
            </a:r>
            <a:r>
              <a:rPr lang="ru-RU" sz="2800" dirty="0">
                <a:solidFill>
                  <a:srgbClr val="002060"/>
                </a:solidFill>
              </a:rPr>
              <a:t>детского травматизма </a:t>
            </a:r>
            <a:r>
              <a:rPr lang="ru-RU" sz="2800" dirty="0" smtClean="0">
                <a:solidFill>
                  <a:srgbClr val="002060"/>
                </a:solidFill>
              </a:rPr>
              <a:t>через организацию </a:t>
            </a:r>
            <a:r>
              <a:rPr lang="ru-RU" sz="2800" dirty="0">
                <a:solidFill>
                  <a:srgbClr val="002060"/>
                </a:solidFill>
              </a:rPr>
              <a:t>разнообразных форм </a:t>
            </a:r>
            <a:r>
              <a:rPr lang="ru-RU" sz="2800" dirty="0" smtClean="0">
                <a:solidFill>
                  <a:srgbClr val="002060"/>
                </a:solidFill>
              </a:rPr>
              <a:t>деятельности.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800" dirty="0">
                <a:solidFill>
                  <a:srgbClr val="002060"/>
                </a:solidFill>
              </a:rPr>
              <a:t>положительной мотивации у детей, </a:t>
            </a:r>
            <a:r>
              <a:rPr lang="ru-RU" sz="2800" dirty="0" smtClean="0">
                <a:solidFill>
                  <a:srgbClr val="002060"/>
                </a:solidFill>
              </a:rPr>
              <a:t>родителей </a:t>
            </a:r>
            <a:r>
              <a:rPr lang="ru-RU" sz="2800" dirty="0">
                <a:solidFill>
                  <a:srgbClr val="002060"/>
                </a:solidFill>
              </a:rPr>
              <a:t>к проведению физкультурно-оздоровительных, познавательных, творческих мероприятий 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5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24744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</a:rPr>
              <a:t>Оздоровительная работа в </a:t>
            </a:r>
            <a:r>
              <a:rPr lang="ru-RU" sz="2800" b="1" u="sng" dirty="0" smtClean="0">
                <a:solidFill>
                  <a:srgbClr val="002060"/>
                </a:solidFill>
              </a:rPr>
              <a:t>группе </a:t>
            </a:r>
            <a:r>
              <a:rPr lang="ru-RU" sz="2800" b="1" u="sng" dirty="0">
                <a:solidFill>
                  <a:srgbClr val="002060"/>
                </a:solidFill>
              </a:rPr>
              <a:t>строится на основании следующих </a:t>
            </a:r>
            <a:r>
              <a:rPr lang="ru-RU" sz="2800" b="1" u="sng" dirty="0" smtClean="0">
                <a:solidFill>
                  <a:srgbClr val="002060"/>
                </a:solidFill>
              </a:rPr>
              <a:t>принципов: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Систематическое использование физкультурно-оздоровительных, закаливающих технологий.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Учёт индивидуальных особенностей детей 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Положительный эмоциональный настрой ребёнка.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Доступность используемых технологий.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188641"/>
            <a:ext cx="68407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endParaRPr lang="ru-RU" sz="2800" b="1" u="sng" dirty="0">
              <a:solidFill>
                <a:srgbClr val="002060"/>
              </a:solidFill>
            </a:endParaRPr>
          </a:p>
          <a:p>
            <a:pPr algn="ctr"/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Формы оздоровительных мероприятий  </a:t>
            </a:r>
            <a:r>
              <a:rPr lang="ru-RU" sz="2800" b="1" u="sng" dirty="0">
                <a:solidFill>
                  <a:srgbClr val="002060"/>
                </a:solidFill>
              </a:rPr>
              <a:t>в </a:t>
            </a:r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режиме дня</a:t>
            </a:r>
          </a:p>
          <a:p>
            <a:r>
              <a:rPr lang="ru-RU" sz="2800" b="1" dirty="0" err="1" smtClean="0">
                <a:solidFill>
                  <a:srgbClr val="002060"/>
                </a:solidFill>
              </a:rPr>
              <a:t>физкультурно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–</a:t>
            </a:r>
            <a:r>
              <a:rPr lang="ru-RU" sz="2800" b="1" dirty="0" smtClean="0">
                <a:solidFill>
                  <a:srgbClr val="002060"/>
                </a:solidFill>
              </a:rPr>
              <a:t>оздоровительные: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занятия </a:t>
            </a:r>
            <a:r>
              <a:rPr lang="ru-RU" sz="2800" dirty="0">
                <a:solidFill>
                  <a:srgbClr val="002060"/>
                </a:solidFill>
              </a:rPr>
              <a:t>по физическому </a:t>
            </a:r>
            <a:r>
              <a:rPr lang="ru-RU" sz="2800" dirty="0" smtClean="0">
                <a:solidFill>
                  <a:srgbClr val="002060"/>
                </a:solidFill>
              </a:rPr>
              <a:t>развитию;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утренняя </a:t>
            </a:r>
            <a:r>
              <a:rPr lang="ru-RU" sz="2800" dirty="0">
                <a:solidFill>
                  <a:srgbClr val="002060"/>
                </a:solidFill>
              </a:rPr>
              <a:t>гимнастика на свежем </a:t>
            </a:r>
            <a:r>
              <a:rPr lang="ru-RU" sz="2800" dirty="0" smtClean="0">
                <a:solidFill>
                  <a:srgbClr val="002060"/>
                </a:solidFill>
              </a:rPr>
              <a:t>воздухе;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дозированная </a:t>
            </a:r>
            <a:r>
              <a:rPr lang="ru-RU" sz="2800" dirty="0">
                <a:solidFill>
                  <a:srgbClr val="002060"/>
                </a:solidFill>
              </a:rPr>
              <a:t>ходьба(во время прогулок</a:t>
            </a:r>
            <a:r>
              <a:rPr lang="ru-RU" sz="2800" dirty="0" smtClean="0">
                <a:solidFill>
                  <a:srgbClr val="002060"/>
                </a:solidFill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подвижные игры</a:t>
            </a:r>
            <a:r>
              <a:rPr lang="ru-RU" sz="2800" dirty="0" smtClean="0">
                <a:solidFill>
                  <a:srgbClr val="002060"/>
                </a:solidFill>
              </a:rPr>
              <a:t>;</a:t>
            </a:r>
            <a:endParaRPr lang="ru-RU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rgbClr val="002060"/>
                </a:solidFill>
              </a:rPr>
              <a:t>бодрящяя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гимнастика после дневного </a:t>
            </a:r>
            <a:r>
              <a:rPr lang="ru-RU" sz="2800" dirty="0" smtClean="0">
                <a:solidFill>
                  <a:srgbClr val="002060"/>
                </a:solidFill>
              </a:rPr>
              <a:t>сна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3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620688"/>
            <a:ext cx="58326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800" b="1" u="sng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Закаливающие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прогулки  на свежем воздухе;</a:t>
            </a:r>
          </a:p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хождение босиком;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утренний приём на свежем воздухе;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обширное умывание холодной водой;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солнечные, световоздушные ванны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2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7667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Прием детей и утренняя гимнастика на улице</a:t>
            </a:r>
            <a:endParaRPr lang="ru-RU" dirty="0"/>
          </a:p>
        </p:txBody>
      </p:sp>
      <p:pic>
        <p:nvPicPr>
          <p:cNvPr id="1026" name="Picture 2" descr="C:\Users\User\Desktop\Фотки\WhatsApp Image 2021-08-14 at 10.05.2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5379"/>
            <a:ext cx="3178571" cy="23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\WhatsApp Image 2021-08-14 at 10.05.27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63" y="2682425"/>
            <a:ext cx="4103101" cy="3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\WhatsApp Image 2021-08-14 at 10.05.2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76672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Наблюдение за ирисами, яблоней и рябиной, трудом дворника, грузовой машиной</a:t>
            </a:r>
            <a:endParaRPr lang="ru-RU" dirty="0"/>
          </a:p>
        </p:txBody>
      </p:sp>
      <p:pic>
        <p:nvPicPr>
          <p:cNvPr id="2050" name="Picture 2" descr="C:\Users\User\Desktop\Фотки\WhatsApp Image 2021-08-14 at 10.07.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5" y="2200963"/>
            <a:ext cx="1632283" cy="2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\WhatsApp Image 2021-08-14 at 10.10.3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48439"/>
            <a:ext cx="1596676" cy="21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\WhatsApp Image 2021-08-14 at 10.10.3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225804"/>
            <a:ext cx="1613651" cy="21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ки\WhatsApp Image 2021-08-14 at 10.11.4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2274" y="4228525"/>
            <a:ext cx="2115609" cy="28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ки\WhatsApp Image 2021-08-14 at 10.12.4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87088"/>
            <a:ext cx="2742642" cy="365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7667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Подвижные </a:t>
            </a:r>
            <a:r>
              <a:rPr lang="ru-RU" sz="3600" b="1" dirty="0" smtClean="0">
                <a:solidFill>
                  <a:srgbClr val="00B050"/>
                </a:solidFill>
              </a:rPr>
              <a:t>и хороводные игры </a:t>
            </a:r>
            <a:endParaRPr lang="ru-RU" dirty="0"/>
          </a:p>
        </p:txBody>
      </p:sp>
      <p:pic>
        <p:nvPicPr>
          <p:cNvPr id="3074" name="Picture 2" descr="C:\Users\User\Desktop\Фотки\WhatsApp Image 2021-08-14 at 10.14.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\WhatsApp Image 2021-08-14 at 10.15.1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\WhatsApp Image 2021-08-14 at 10.14.4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16" y="4003009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9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355</Words>
  <Application>Microsoft Office PowerPoint</Application>
  <PresentationFormat>Экран (4:3)</PresentationFormat>
  <Paragraphs>53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22</cp:revision>
  <dcterms:created xsi:type="dcterms:W3CDTF">2017-09-04T16:30:58Z</dcterms:created>
  <dcterms:modified xsi:type="dcterms:W3CDTF">2021-08-14T08:03:46Z</dcterms:modified>
</cp:coreProperties>
</file>